
<file path=[Content_Types].xml><?xml version="1.0" encoding="utf-8"?>
<Types xmlns="http://schemas.openxmlformats.org/package/2006/content-types">
  <Default Extension="mp3" ContentType="audio/mpeg"/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98" r:id="rId4"/>
    <p:sldId id="294" r:id="rId5"/>
    <p:sldId id="295" r:id="rId6"/>
    <p:sldId id="296" r:id="rId7"/>
    <p:sldId id="297" r:id="rId8"/>
    <p:sldId id="281" r:id="rId9"/>
    <p:sldId id="292" r:id="rId10"/>
    <p:sldId id="293" r:id="rId11"/>
    <p:sldId id="299" r:id="rId12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26" autoAdjust="0"/>
    <p:restoredTop sz="94660"/>
  </p:normalViewPr>
  <p:slideViewPr>
    <p:cSldViewPr>
      <p:cViewPr varScale="1">
        <p:scale>
          <a:sx n="89" d="100"/>
          <a:sy n="89" d="100"/>
        </p:scale>
        <p:origin x="1085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pull/>
      </p:transition>
    </mc:Choice>
    <mc:Fallback xmlns="">
      <p:transition spd="slow" advClick="0" advTm="6000">
        <p:pull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pull/>
      </p:transition>
    </mc:Choice>
    <mc:Fallback xmlns="">
      <p:transition spd="slow" advClick="0" advTm="6000">
        <p:pull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pull/>
      </p:transition>
    </mc:Choice>
    <mc:Fallback xmlns="">
      <p:transition spd="slow" advClick="0" advTm="6000">
        <p:pull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pull/>
      </p:transition>
    </mc:Choice>
    <mc:Fallback xmlns="">
      <p:transition spd="slow" advClick="0" advTm="6000">
        <p:pull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pull/>
      </p:transition>
    </mc:Choice>
    <mc:Fallback xmlns="">
      <p:transition spd="slow" advClick="0" advTm="6000">
        <p:pull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pull/>
      </p:transition>
    </mc:Choice>
    <mc:Fallback xmlns="">
      <p:transition spd="slow" advClick="0" advTm="6000">
        <p:pull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pull/>
      </p:transition>
    </mc:Choice>
    <mc:Fallback xmlns="">
      <p:transition spd="slow" advClick="0" advTm="6000">
        <p:pull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pull/>
      </p:transition>
    </mc:Choice>
    <mc:Fallback xmlns="">
      <p:transition spd="slow" advClick="0" advTm="6000">
        <p:pull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pull/>
      </p:transition>
    </mc:Choice>
    <mc:Fallback xmlns="">
      <p:transition spd="slow" advClick="0" advTm="6000">
        <p:pull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pull/>
      </p:transition>
    </mc:Choice>
    <mc:Fallback xmlns="">
      <p:transition spd="slow" advClick="0" advTm="6000">
        <p:pull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pull/>
      </p:transition>
    </mc:Choice>
    <mc:Fallback xmlns="">
      <p:transition spd="slow" advClick="0" advTm="6000">
        <p:pull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pull/>
      </p:transition>
    </mc:Choice>
    <mc:Fallback xmlns="">
      <p:transition spd="slow" advClick="0" advTm="6000">
        <p:pull/>
      </p:transition>
    </mc:Fallback>
  </mc:AlternateConten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4" Type="http://schemas.microsoft.com/office/2007/relationships/media" Target="../media/media2.mp3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30679" y="4672584"/>
            <a:ext cx="6400800" cy="1752600"/>
          </a:xfrm>
        </p:spPr>
        <p:txBody>
          <a:bodyPr>
            <a:normAutofit/>
          </a:bodyPr>
          <a:lstStyle/>
          <a:p>
            <a:pPr algn="r"/>
            <a:endParaRPr lang="ru-RU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инструктор по физической культуре</a:t>
            </a:r>
          </a:p>
          <a:p>
            <a:pPr algn="r"/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Васильева Татьяна Борисовна</a:t>
            </a:r>
            <a:endParaRPr lang="ru-RU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00199" y="684512"/>
            <a:ext cx="63246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МУНИЦИПАЛЬНОЕ КАЗЁННОЕ ДОШКОЛЬНОЕ </a:t>
            </a:r>
            <a:r>
              <a:rPr lang="en-US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ОБРАЗОВАТЕЛЬНОЕ УЧРЕЖДЕНИЕ ДЕТСКИЙ САД № 1 «РУЧЕЁК»</a:t>
            </a:r>
            <a:b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п. Осиновый Мыс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95800" y="5410200"/>
            <a:ext cx="441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600200" y="1600200"/>
            <a:ext cx="6324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endParaRPr lang="ru-RU" sz="40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_RomanusTitulRg" pitchFamily="82" charset="-52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95400" y="1699353"/>
            <a:ext cx="662939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 праздники и развлечения с семьями воспитанников</a:t>
            </a:r>
          </a:p>
          <a:p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Звук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8" name="Файлы мультимедиа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4473.375"/>
                  <p14:fade out="25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33600" y="5779532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pull/>
      </p:transition>
    </mc:Choice>
    <mc:Fallback>
      <p:transition spd="slow" advClick="0" advTm="6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13"/>
        <p14:playEvt time="0" objId="1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66900" y="1752600"/>
            <a:ext cx="54102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В.А.Сухомлинский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сказал: «Дети – это счастье, созданное нашим трудом. Занятия, встречи с детьми, конечно, требуют душевных сил, времени, труда. Но, ведь и мы счастливы тогда, когда счастливы наши дети, когда их глаза наполнены радостью».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pull/>
      </p:transition>
    </mc:Choice>
    <mc:Fallback xmlns="">
      <p:transition spd="slow" advClick="0" advTm="10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62000" y="2743200"/>
            <a:ext cx="7696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467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pull/>
      </p:transition>
    </mc:Choice>
    <mc:Fallback>
      <p:transition spd="slow" advClick="0" advTm="5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9214" y="3337552"/>
            <a:ext cx="225572" cy="1828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1614" y="3489952"/>
            <a:ext cx="225572" cy="18289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601714" y="381000"/>
            <a:ext cx="6019800" cy="7201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«Семья – уникальная воспитательная среда,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/>
            </a:r>
            <a:b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</a:b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детский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сад – специфический воспитательный феномен – это равнозначные, </a:t>
            </a:r>
            <a:r>
              <a:rPr kumimoji="0" lang="ru-RU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взаимодополняемые</a:t>
            </a: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«объединения», необходимые  для правильного личностного и социального развития ребенка». </a:t>
            </a:r>
            <a:b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</a:b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						</a:t>
            </a: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                                                  </a:t>
            </a:r>
            <a:r>
              <a:rPr kumimoji="0" lang="ru-RU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А.Шатова</a:t>
            </a: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9" name="Звук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:pull/>
      </p:transition>
    </mc:Choice>
    <mc:Fallback>
      <p:transition spd="slow" advClick="0" advTm="10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1" y="404577"/>
            <a:ext cx="3352799" cy="251589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762000"/>
            <a:ext cx="3276600" cy="24587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537" y="3472593"/>
            <a:ext cx="3279648" cy="24609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683690"/>
            <a:ext cx="3320606" cy="249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571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pull/>
      </p:transition>
    </mc:Choice>
    <mc:Fallback>
      <p:transition spd="slow" advClick="0" advTm="6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618465"/>
            <a:ext cx="3428999" cy="257307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905000"/>
            <a:ext cx="3534252" cy="34561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1" y="3810000"/>
            <a:ext cx="3352799" cy="251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443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pull/>
      </p:transition>
    </mc:Choice>
    <mc:Fallback>
      <p:transition spd="slow" advClick="0" advTm="6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7400"/>
            <a:ext cx="7595616" cy="3368911"/>
          </a:xfrm>
        </p:spPr>
      </p:pic>
    </p:spTree>
    <p:extLst>
      <p:ext uri="{BB962C8B-B14F-4D97-AF65-F5344CB8AC3E}">
        <p14:creationId xmlns:p14="http://schemas.microsoft.com/office/powerpoint/2010/main" val="107253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pull/>
      </p:transition>
    </mc:Choice>
    <mc:Fallback>
      <p:transition spd="slow" advClick="0" advTm="6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2985478"/>
            <a:ext cx="4262628" cy="3198613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38" y="990600"/>
            <a:ext cx="3835661" cy="2878223"/>
          </a:xfrm>
        </p:spPr>
      </p:pic>
    </p:spTree>
    <p:extLst>
      <p:ext uri="{BB962C8B-B14F-4D97-AF65-F5344CB8AC3E}">
        <p14:creationId xmlns:p14="http://schemas.microsoft.com/office/powerpoint/2010/main" val="2739127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pull/>
      </p:transition>
    </mc:Choice>
    <mc:Fallback>
      <p:transition spd="slow" advClick="0" advTm="6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074960"/>
            <a:ext cx="6274217" cy="4708080"/>
          </a:xfrm>
        </p:spPr>
      </p:pic>
    </p:spTree>
    <p:extLst>
      <p:ext uri="{BB962C8B-B14F-4D97-AF65-F5344CB8AC3E}">
        <p14:creationId xmlns:p14="http://schemas.microsoft.com/office/powerpoint/2010/main" val="3459503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pull/>
      </p:transition>
    </mc:Choice>
    <mc:Fallback>
      <p:transition spd="slow" advClick="0" advTm="6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0560" y="945492"/>
            <a:ext cx="4515932" cy="338694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86353" y="2619249"/>
            <a:ext cx="4494782" cy="33710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pull/>
      </p:transition>
    </mc:Choice>
    <mc:Fallback>
      <p:transition spd="slow" advClick="0" advTm="6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66800" y="797510"/>
            <a:ext cx="6858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Участвуя в досугах вместе с детьми, родители имеют возможность наблюдать своего ребенка в коллективе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сверстников.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видят, какую радость и пользу приносят ребенку спортивные игры и веселые состязания. Вовлечение родителей в такие формы досуга, когда они на глазах у детей демонстрируют свое умение бегать, прыгать, соревноваться, полезно всем, особенно детям, так как это создает хороший эмоциональный настрой</a:t>
            </a: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дарит радость от взаимного общения.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23000">
        <p:pull/>
      </p:transition>
    </mc:Choice>
    <mc:Fallback>
      <p:transition spd="slow" advClick="0" advTm="23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671</TotalTime>
  <Words>153</Words>
  <Application>Microsoft Office PowerPoint</Application>
  <PresentationFormat>Экран (4:3)</PresentationFormat>
  <Paragraphs>14</Paragraphs>
  <Slides>11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a_RomanusTitulRg</vt:lpstr>
      <vt:lpstr>Arial</vt:lpstr>
      <vt:lpstr>Calibri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Андрей Васильев</dc:creator>
  <cp:lastModifiedBy>admin</cp:lastModifiedBy>
  <cp:revision>47</cp:revision>
  <dcterms:created xsi:type="dcterms:W3CDTF">2018-05-07T03:25:20Z</dcterms:created>
  <dcterms:modified xsi:type="dcterms:W3CDTF">2023-09-28T13:47:06Z</dcterms:modified>
</cp:coreProperties>
</file>