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7" r:id="rId4"/>
    <p:sldId id="259" r:id="rId5"/>
    <p:sldId id="261" r:id="rId6"/>
    <p:sldId id="263" r:id="rId7"/>
    <p:sldId id="265" r:id="rId8"/>
    <p:sldId id="279" r:id="rId9"/>
    <p:sldId id="266" r:id="rId10"/>
    <p:sldId id="267" r:id="rId11"/>
    <p:sldId id="272" r:id="rId12"/>
    <p:sldId id="274" r:id="rId13"/>
    <p:sldId id="276" r:id="rId14"/>
    <p:sldId id="280" r:id="rId15"/>
    <p:sldId id="282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newsuniverse.ru/wp-content/uploads/2012/08/108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-2162" b="39459"/>
          <a:stretch>
            <a:fillRect/>
          </a:stretch>
        </p:blipFill>
        <p:spPr bwMode="auto">
          <a:xfrm>
            <a:off x="1981200" y="1828800"/>
            <a:ext cx="57150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newsuniverse.ru/wp-content/uploads/2012/08/108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38400" y="1905000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3200" b="1" dirty="0" smtClean="0">
                <a:solidFill>
                  <a:srgbClr val="FFFF00"/>
                </a:solidFill>
              </a:rPr>
              <a:t>Космонавт, проверив трос,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Что-то надевает,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Та одежда припасет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И тепло, и кислород.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 smtClean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18577"/>
            <a:ext cx="5638800" cy="64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newsuniverse.ru/wp-content/uploads/2012/08/108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05000" y="1676400"/>
            <a:ext cx="5715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По тёмному небу рассыпан горошек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Цветной карамели из сахарной крошки,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И только тогда, когда утро настанет,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Вся карамель та внезапно растает</a:t>
            </a:r>
            <a:r>
              <a:rPr lang="ru-RU" sz="3200" b="1" dirty="0" smtClean="0">
                <a:solidFill>
                  <a:srgbClr val="FFFF00"/>
                </a:solidFill>
              </a:rPr>
              <a:t>.</a:t>
            </a:r>
            <a:endParaRPr lang="ru-RU" sz="3200" b="1" dirty="0" smtClean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873554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newsuniverse.ru/wp-content/uploads/2012/08/108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19400" y="838200"/>
            <a:ext cx="32766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 smtClean="0">
                <a:solidFill>
                  <a:srgbClr val="FFFF00"/>
                </a:solidFill>
              </a:rPr>
              <a:t>Эти звездочки , как искры,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Падают и гаснут быстро.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Зажигают среди ночи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В небе звездный дождик,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Словно эти огонечки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Рисовал художник.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 smtClean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877824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newsuniverse.ru/wp-content/uploads/2012/08/108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76600" y="762000"/>
            <a:ext cx="320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dirty="0" smtClean="0">
                <a:solidFill>
                  <a:srgbClr val="FFFF00"/>
                </a:solidFill>
              </a:rPr>
              <a:t>Человек сидит в ракете.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Смело в небо он летит,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И на нас в своем скафандре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Он из космоса глядит.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endParaRPr lang="ru-RU" sz="3600" b="1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"/>
            <a:ext cx="49530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newsuniverse.ru/wp-content/uploads/2012/08/108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09800" y="1524000"/>
            <a:ext cx="525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 smtClean="0">
                <a:solidFill>
                  <a:srgbClr val="FFFF00"/>
                </a:solidFill>
              </a:rPr>
              <a:t>Чтобы глаз вооружить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И со звездами дружить,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Млечный путь увидеть чтоб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Нужен мощный…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46" y="609600"/>
            <a:ext cx="895620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newsuniverse.ru/wp-content/uploads/2012/08/108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95600" y="1066800"/>
            <a:ext cx="2895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 smtClean="0">
                <a:solidFill>
                  <a:srgbClr val="FFFF00"/>
                </a:solidFill>
              </a:rPr>
              <a:t>До Луны не может птица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Долететь и прилуниться,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Но зато умеет это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Делать быстрая…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 smtClean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"/>
            <a:ext cx="6553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newsuniverse.ru/wp-content/uploads/2012/08/108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38400" y="22098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Планета </a:t>
            </a:r>
            <a:r>
              <a:rPr lang="ru-RU" sz="3600" b="1" dirty="0" err="1" smtClean="0">
                <a:solidFill>
                  <a:srgbClr val="FFFF00"/>
                </a:solidFill>
              </a:rPr>
              <a:t>голубая</a:t>
            </a:r>
            <a:r>
              <a:rPr lang="ru-RU" sz="3600" b="1" dirty="0" smtClean="0">
                <a:solidFill>
                  <a:srgbClr val="FFFF00"/>
                </a:solidFill>
              </a:rPr>
              <a:t>,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Любимая, родная.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Она твоя, она моя,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А называется…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985" t="10709" r="2985" b="6298"/>
          <a:stretch>
            <a:fillRect/>
          </a:stretch>
        </p:blipFill>
        <p:spPr bwMode="auto">
          <a:xfrm>
            <a:off x="1447800" y="228600"/>
            <a:ext cx="6553200" cy="644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newsuniverse.ru/wp-content/uploads/2012/08/108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24000" y="1676400"/>
            <a:ext cx="6781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>
                <a:solidFill>
                  <a:srgbClr val="FFFF00"/>
                </a:solidFill>
              </a:rPr>
              <a:t>Сверкая огромным хвостом в темноте,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Несется среди ярких звезд в пустоте,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Она не звезда, не планета,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Загадка Вселенной…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endParaRPr lang="ru-RU" sz="3200" b="1" dirty="0" smtClean="0">
              <a:solidFill>
                <a:srgbClr val="FFFF00"/>
              </a:solidFill>
            </a:endParaRPr>
          </a:p>
          <a:p>
            <a:pPr algn="ctr" fontAlgn="base"/>
            <a:endParaRPr lang="ru-RU" sz="3200" b="1" dirty="0" smtClean="0">
              <a:solidFill>
                <a:srgbClr val="FFFF00"/>
              </a:solidFill>
            </a:endParaRPr>
          </a:p>
          <a:p>
            <a:pPr algn="ctr" fontAlgn="base"/>
            <a:endParaRPr lang="ru-RU" b="1" dirty="0" smtClean="0">
              <a:solidFill>
                <a:srgbClr val="FFFF00"/>
              </a:solidFill>
            </a:endParaRPr>
          </a:p>
          <a:p>
            <a:pPr algn="ctr" fontAlgn="base"/>
            <a:endParaRPr lang="ru-RU" b="1" dirty="0" smtClean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" y="3810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newsuniverse.ru/wp-content/uploads/2012/08/108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28800" y="1371600"/>
            <a:ext cx="5638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000" b="1" dirty="0" smtClean="0">
                <a:solidFill>
                  <a:srgbClr val="FFFF00"/>
                </a:solidFill>
              </a:rPr>
              <a:t>Освещает ночью путь,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Звездам не дает заснуть.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Пусть все спят, ей не до сна,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В небе светит нам…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"/>
            <a:ext cx="8904265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newsuniverse.ru/wp-content/uploads/2012/08/108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7400" y="914400"/>
            <a:ext cx="54864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000" b="1" dirty="0" smtClean="0">
                <a:solidFill>
                  <a:srgbClr val="FFFF00"/>
                </a:solidFill>
              </a:rPr>
              <a:t>Осколок от планеты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Средь звезд несется где-то.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Он много лет летит-летит,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Космический…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endParaRPr lang="ru-RU" sz="4000" b="1" dirty="0" smtClean="0">
              <a:solidFill>
                <a:srgbClr val="FFFF00"/>
              </a:solidFill>
            </a:endParaRPr>
          </a:p>
          <a:p>
            <a:pPr algn="ctr" fontAlgn="base"/>
            <a:endParaRPr lang="ru-RU" sz="2400" b="1" dirty="0" smtClean="0">
              <a:solidFill>
                <a:srgbClr val="FFFF00"/>
              </a:solidFill>
            </a:endParaRPr>
          </a:p>
          <a:p>
            <a:pPr fontAlgn="base"/>
            <a:endParaRPr lang="ru-RU" b="1" dirty="0" smtClean="0">
              <a:solidFill>
                <a:srgbClr val="FFFF00"/>
              </a:solidFill>
            </a:endParaRPr>
          </a:p>
          <a:p>
            <a:pPr fontAlgn="base"/>
            <a:endParaRPr lang="ru-RU" b="1" dirty="0" smtClean="0">
              <a:solidFill>
                <a:srgbClr val="FFFF00"/>
              </a:solidFill>
            </a:endParaRPr>
          </a:p>
          <a:p>
            <a:pPr fontAlgn="base"/>
            <a:endParaRPr lang="ru-RU" b="1" dirty="0" smtClean="0">
              <a:solidFill>
                <a:srgbClr val="FFFF00"/>
              </a:solidFill>
            </a:endParaRPr>
          </a:p>
          <a:p>
            <a:pPr fontAlgn="base"/>
            <a:endParaRPr lang="ru-RU" b="1" dirty="0" smtClean="0">
              <a:solidFill>
                <a:srgbClr val="FFFF00"/>
              </a:solidFill>
            </a:endParaRPr>
          </a:p>
          <a:p>
            <a:pPr fontAlgn="base"/>
            <a:endParaRPr lang="ru-RU" b="1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600"/>
            <a:ext cx="890016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newsuniverse.ru/wp-content/uploads/2012/08/108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43200" y="137160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3200" b="1" dirty="0" smtClean="0">
                <a:solidFill>
                  <a:srgbClr val="FFFF00"/>
                </a:solidFill>
              </a:rPr>
              <a:t>Обгоняя ночь и день, вкруг земли бежит олень.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Задевая звезды рогом, в небе выбрал он дорогу.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Слышен стук его копыт, он Вселенной следопыт.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endParaRPr lang="ru-RU" b="1" dirty="0" smtClean="0">
              <a:solidFill>
                <a:srgbClr val="FFFF00"/>
              </a:solidFill>
            </a:endParaRPr>
          </a:p>
          <a:p>
            <a:pPr fontAlgn="base"/>
            <a:endParaRPr lang="ru-RU" b="1" dirty="0" smtClean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newsuniverse.ru/wp-content/uploads/2012/08/108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4600" y="15240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4000" b="1" dirty="0" smtClean="0">
                <a:solidFill>
                  <a:srgbClr val="FFFF00"/>
                </a:solidFill>
              </a:rPr>
              <a:t>Бродит одиноко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Огненное око.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Всюду, где бывает,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Взглядом согревает.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endParaRPr lang="ru-RU" sz="4000" b="1" dirty="0" smtClean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"/>
            <a:ext cx="7772400" cy="64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newsuniverse.ru/wp-content/uploads/2012/08/108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4600" y="228600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4400" b="1" dirty="0" smtClean="0">
                <a:solidFill>
                  <a:srgbClr val="FFFF00"/>
                </a:solidFill>
              </a:rPr>
              <a:t>Из какого ковша не пьют, не едят, а только на него глядят?</a:t>
            </a:r>
            <a:br>
              <a:rPr lang="ru-RU" sz="4400" b="1" dirty="0" smtClean="0">
                <a:solidFill>
                  <a:srgbClr val="FFFF00"/>
                </a:solidFill>
              </a:rPr>
            </a:b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15362" name="Picture 2" descr="http://static.giga.de/wp-content/uploads/2016/04/Sternenhimmel-App-gro%C3%9Fer-Wag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"/>
            <a:ext cx="8077200" cy="646724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newsuniverse.ru/wp-content/uploads/2012/08/108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81200" y="14478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3200" b="1" dirty="0" smtClean="0">
                <a:solidFill>
                  <a:srgbClr val="FFFF00"/>
                </a:solidFill>
              </a:rPr>
              <a:t>Океан бездонный, океан бескрайний,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Безвоздушный, темный и необычайный,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В нем живут вселенные, звезды и кометы,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Есть и обитаемые, может быть, планеты.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endParaRPr lang="ru-RU" sz="3200" b="1" dirty="0" smtClean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3201"/>
            <a:ext cx="8991600" cy="483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newsuniverse.ru/wp-content/uploads/2012/08/108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1443841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4400" b="1" dirty="0" smtClean="0">
                <a:solidFill>
                  <a:srgbClr val="FFFF00"/>
                </a:solidFill>
              </a:rPr>
              <a:t>Крыльев нет, но эта птица</a:t>
            </a:r>
            <a:br>
              <a:rPr lang="ru-RU" sz="4400" b="1" dirty="0" smtClean="0">
                <a:solidFill>
                  <a:srgbClr val="FFFF00"/>
                </a:solidFill>
              </a:rPr>
            </a:br>
            <a:r>
              <a:rPr lang="ru-RU" sz="4400" b="1" dirty="0" smtClean="0">
                <a:solidFill>
                  <a:srgbClr val="FFFF00"/>
                </a:solidFill>
              </a:rPr>
              <a:t>Полетит и прилунится.</a:t>
            </a:r>
            <a:br>
              <a:rPr lang="ru-RU" sz="4400" b="1" dirty="0" smtClean="0">
                <a:solidFill>
                  <a:srgbClr val="FFFF00"/>
                </a:solidFill>
              </a:rPr>
            </a:br>
            <a:endParaRPr lang="ru-RU" sz="4400" b="1" dirty="0" smtClean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8839200" cy="625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84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 Васильев</dc:creator>
  <cp:lastModifiedBy>Андрей</cp:lastModifiedBy>
  <cp:revision>11</cp:revision>
  <dcterms:created xsi:type="dcterms:W3CDTF">2018-04-10T08:45:48Z</dcterms:created>
  <dcterms:modified xsi:type="dcterms:W3CDTF">2018-04-10T13:22:54Z</dcterms:modified>
</cp:coreProperties>
</file>