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64" r:id="rId4"/>
    <p:sldId id="266" r:id="rId5"/>
    <p:sldId id="261" r:id="rId6"/>
    <p:sldId id="268" r:id="rId7"/>
    <p:sldId id="265" r:id="rId8"/>
    <p:sldId id="259" r:id="rId9"/>
    <p:sldId id="262" r:id="rId10"/>
    <p:sldId id="260" r:id="rId11"/>
    <p:sldId id="263" r:id="rId12"/>
    <p:sldId id="270" r:id="rId13"/>
    <p:sldId id="27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4" d="100"/>
          <a:sy n="84" d="100"/>
        </p:scale>
        <p:origin x="629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72BD-3102-432F-B72A-A2FF040F7420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673E-4A07-4D58-8989-5A7F6D0D3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801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72BD-3102-432F-B72A-A2FF040F7420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673E-4A07-4D58-8989-5A7F6D0D3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913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72BD-3102-432F-B72A-A2FF040F7420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673E-4A07-4D58-8989-5A7F6D0D3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491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72BD-3102-432F-B72A-A2FF040F7420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673E-4A07-4D58-8989-5A7F6D0D3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314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72BD-3102-432F-B72A-A2FF040F7420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673E-4A07-4D58-8989-5A7F6D0D3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554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72BD-3102-432F-B72A-A2FF040F7420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673E-4A07-4D58-8989-5A7F6D0D3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886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72BD-3102-432F-B72A-A2FF040F7420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673E-4A07-4D58-8989-5A7F6D0D3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434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72BD-3102-432F-B72A-A2FF040F7420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673E-4A07-4D58-8989-5A7F6D0D3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733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72BD-3102-432F-B72A-A2FF040F7420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673E-4A07-4D58-8989-5A7F6D0D3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026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72BD-3102-432F-B72A-A2FF040F7420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673E-4A07-4D58-8989-5A7F6D0D3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698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72BD-3102-432F-B72A-A2FF040F7420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673E-4A07-4D58-8989-5A7F6D0D3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467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372BD-3102-432F-B72A-A2FF040F7420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F673E-4A07-4D58-8989-5A7F6D0D3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74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" y="3743325"/>
            <a:ext cx="3810000" cy="26098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85160" y="578613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МУНИЦИПАЛЬНОЕ КАЗЁННОЕ ДОШКОЛЬНОЕ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ОБРАЗОВАТЕЛЬНОЕ УЧРЕЖДЕНИЕ ДЕТСКИЙ САД № 1 «РУЧЕЁК»</a:t>
            </a:r>
            <a:b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п. Осиновый Мыс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85160" y="186102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КВЕСТ – ИГРА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«Разведчики»</a:t>
            </a:r>
            <a:endParaRPr kumimoji="0" lang="ru-RU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27648" y="5073079"/>
            <a:ext cx="4700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Подготовила: и</a:t>
            </a:r>
            <a:r>
              <a:rPr lang="ru-RU" sz="1600" kern="0" noProof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нструктор</a:t>
            </a:r>
            <a:r>
              <a:rPr lang="ru-RU" sz="1600" kern="0" noProof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 физической культуре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noProof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Васильева Татьяна Борисовна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351407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eelOff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668" y="502920"/>
            <a:ext cx="7598664" cy="569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02995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000">
        <p15:prstTrans prst="peelOff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64" y="561213"/>
            <a:ext cx="7647432" cy="5735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9869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000">
        <p15:prstTrans prst="peelOff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39112" y="1885432"/>
            <a:ext cx="83134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base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подобных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квестов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совокупности с систематической и целенаправленной работой по патриотическому воспитанию помогает дошкольникам чувствовать причастность к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традициям, истории и к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героическому прошлому нашей Родины. </a:t>
            </a:r>
            <a:endParaRPr lang="ru-RU" sz="24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096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4000">
        <p15:prstTrans prst="peelOff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24000" y="2237154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7650940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000">
        <p15:prstTrans prst="peelOff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46504" y="1422874"/>
            <a:ext cx="83484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В преддверии Дня Победы особую актуальность приобретает поиск способов рассказать детям разного возраста о Великой Отечественной войне, о подвиге советских солдат. И одним из вариантов формы реализации задач нравственно-патриотического воспитания подрастающего поколения является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квест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 Формат игры предполагает активность каждого участника, что делает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квест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не только развлекательным, но и развивающим мероприятием.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762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20000">
        <p15:prstTrans prst="peelOff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69820" y="1619149"/>
            <a:ext cx="74523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Современные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дети лучше усваивают знания в процессе самостоятельного добывания и систематизирования новой информации. Использование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квестов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способствует воспитанию и развитию качеств личности, отвечающих требованию информационного общества, раскрытию способностей и поддержке одарённости детей.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470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20000">
        <p15:prstTrans prst="peelOff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52" y="379476"/>
            <a:ext cx="7808976" cy="5856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38918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000">
        <p15:prstTrans prst="peelOff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578" y="546353"/>
            <a:ext cx="7458790" cy="5594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26168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000">
        <p15:prstTrans prst="peelOff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56" y="952913"/>
            <a:ext cx="4809744" cy="3607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992" y="1878743"/>
            <a:ext cx="5462016" cy="4096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09261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000">
        <p15:prstTrans prst="peelOff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64" y="784098"/>
            <a:ext cx="7053072" cy="5289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38895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000">
        <p15:prstTrans prst="peelOff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" y="1023652"/>
            <a:ext cx="4934119" cy="3700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99" y="1792669"/>
            <a:ext cx="5410200" cy="4057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76569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000">
        <p15:prstTrans prst="peelOff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" y="1143000"/>
            <a:ext cx="5449824" cy="4087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76" y="2174780"/>
            <a:ext cx="5160264" cy="387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40444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000">
        <p15:prstTrans prst="peelOff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140</Words>
  <Application>Microsoft Office PowerPoint</Application>
  <PresentationFormat>Широкоэкранный</PresentationFormat>
  <Paragraphs>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16</cp:revision>
  <dcterms:created xsi:type="dcterms:W3CDTF">2023-09-27T12:18:13Z</dcterms:created>
  <dcterms:modified xsi:type="dcterms:W3CDTF">2023-09-28T15:07:19Z</dcterms:modified>
</cp:coreProperties>
</file>