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57" r:id="rId4"/>
    <p:sldId id="258" r:id="rId5"/>
    <p:sldId id="279" r:id="rId6"/>
    <p:sldId id="275" r:id="rId7"/>
    <p:sldId id="260" r:id="rId8"/>
    <p:sldId id="261" r:id="rId9"/>
    <p:sldId id="262" r:id="rId10"/>
    <p:sldId id="263" r:id="rId11"/>
    <p:sldId id="276" r:id="rId12"/>
    <p:sldId id="277" r:id="rId13"/>
    <p:sldId id="278" r:id="rId14"/>
    <p:sldId id="280" r:id="rId15"/>
    <p:sldId id="281" r:id="rId16"/>
    <p:sldId id="283" r:id="rId17"/>
    <p:sldId id="282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551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4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75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65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486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36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90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07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05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78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0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BDC2D-3B53-455A-A0FF-94D35D61A7B0}" type="datetimeFigureOut">
              <a:rPr lang="ru-RU" smtClean="0"/>
              <a:t>14.02.2020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C7B43-6F14-46F6-BD30-B1508A03D9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932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583" y="1170840"/>
            <a:ext cx="71241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№1 «Ручеек»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Осиновый Мыс</a:t>
            </a: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ПРАКТИКА</a:t>
            </a:r>
          </a:p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0281" y="1122363"/>
            <a:ext cx="7383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600" spc="2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После </a:t>
            </a:r>
            <a:r>
              <a:rPr lang="ru-RU" sz="1600" spc="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предварительной работы по наблюдению за свободной игровой деятельностью детей и дальнейшего анализа, возникла потребность в применении такой практики, которая бы способствовала </a:t>
            </a:r>
            <a:r>
              <a:rPr lang="ru-RU" sz="1600" spc="2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развитию </a:t>
            </a:r>
            <a:r>
              <a:rPr lang="ru-RU" sz="1600" spc="2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самостоятельной игровой </a:t>
            </a:r>
            <a:r>
              <a:rPr lang="ru-RU" sz="1600" spc="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деятельности. Остановились на педагогической практике «Свободный день».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spc="2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Цель которой заключается в формировании инициативности, самостоятельности, ответственности у дошкольников.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600" spc="2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ходе реализации практики решаются следующие задачи: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игровой опыт каждого ребенка.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Обогащать содержание детских игр, развивать воображение, творчество, интерес к игровому экспериментированию.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все компоненты детской игры (обогащать тематику и виды игр, игровые действия, сюжеты, умения устанавливать ролевые отношения, создавать игровую обстановку, используя для этого реальные предметы и их заместители, действовать в реальной и воображаемой игровых ситуациях).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умение сотрудничать со сверстниками в разных видах игр: формулировать собственную точку зрения, выяснять точку зрения своего партнера, сравнивать их и согласовывать при помощи аргументации. 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3000" y="855132"/>
            <a:ext cx="7059304" cy="4613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pc="2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Один </a:t>
            </a:r>
            <a:r>
              <a:rPr lang="ru-RU" spc="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 в неделю, первую половину дня, детям нашего ДОУ предоставляется свободный выбор своей деятельности. </a:t>
            </a:r>
            <a:r>
              <a:rPr lang="ru-RU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Воспитанники могут перемещаться по всему детскому саду (соседние группы, спальни, приемные, коридоры) и выбирать то, чем бы они хотели заняться, где, с кем. На это тоже необходимо время. </a:t>
            </a:r>
            <a:r>
              <a:rPr lang="ru-RU" spc="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Ребенку нужно представить себя в воображаемой ситуации, создать пространство игры, договориться о ролях, правилах и поддерживать конструктивные отношения со сверстниками. Это очень сложная деятельность, включающая и интеллектуальные, и эмоциональные ресурсы ребенка. И эта свободная самостоятельная активность приносит детям огромное удовольствие.</a:t>
            </a: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29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90115" y="836178"/>
            <a:ext cx="696377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0" indent="450215" algn="just"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Младшим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нравиться играть со старшими и для каждого возраста находится особая роль. Например, старшие играют в пожарных, а младшим предлагают изображать сирену, подкатывать машину скорой помощи. Или старшие строят под столами дома для младших, из стульев автобусы и т.д. В таких играх большие дети учатся руководить, заботиться о младших, приобретают чувство ответственности за свои поступки. А младшие в свою очередь перенимают опыт. 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84" y="2682836"/>
            <a:ext cx="3014449" cy="4019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29" y="2682837"/>
            <a:ext cx="5181582" cy="3886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4863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2639" y="924382"/>
            <a:ext cx="71787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39700" indent="450215" algn="just">
              <a:spcAft>
                <a:spcPts val="0"/>
              </a:spcAft>
            </a:pPr>
            <a:r>
              <a:rPr lang="ru-RU" sz="16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Также </a:t>
            </a:r>
            <a:r>
              <a:rPr lang="ru-RU" sz="16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игре дошкольники осваивают разные социальные роли: продавец, пожарный, спасатель, повар, воспитатель и т.д. В игре дети отправляются в путешествия, походы, пикники. Свободная игра даёт возможность активно себя выразить, пофантазировать. В процессе свободной игры ребёнок испытывает разнообразнейшие эмоции, вживается в различные образы. 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9" y="2487351"/>
            <a:ext cx="3217460" cy="4289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631975"/>
            <a:ext cx="51435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5123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3000" y="815752"/>
            <a:ext cx="6977418" cy="312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2700" indent="450215" algn="just">
              <a:spcAft>
                <a:spcPts val="0"/>
              </a:spcAft>
            </a:pPr>
            <a:r>
              <a:rPr lang="ru-RU" sz="16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4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spc="5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игре естественным образом упражняется и совершенствуется речь, при этом младшие дети легко увеличивают свой словарный запас, общаясь с детьми старшего возраста.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Свободная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игра – это деятельность, которую ребенок выбирает по своему усмотрению. </a:t>
            </a:r>
            <a:r>
              <a:rPr lang="ru-RU" sz="1400" spc="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Свободная игра - это естественный путь, идя которым дети овладевают разнообразными умениями и навыками, направляют свою волю на предметы внешнего мира. При этом самым здоровым образом совершается процесс познания.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свободной игре всегда есть элемент непредсказуемости, невозможно точно вычислить, как пойдет дело. Если у ребенка есть свобода самовыражения в игре, то он чувствует себя счастливым, полноценно проживающим жизнь, ведь это и физическое, и эмоциональное, и интеллектуальное самовыражение.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700" marR="12700"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39" y="3248091"/>
            <a:ext cx="7051322" cy="3378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681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583" y="895740"/>
            <a:ext cx="71514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spc="2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Создают условия в этот день, меняют и наполняют предметно-пространственною среду, конечно же воспитатели. </a:t>
            </a:r>
            <a:r>
              <a:rPr lang="ru-RU" sz="16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то же время воспитатель может находиться в одной из трех ролей: наблюдатель, равноправный игрок, помощник. И в зависимости от возраста детей, разных ситуации, может просто наблюдать, может включиться в игру или оказать какую-нибудь помощь, например, «подбросить» интересную идею для дальнейшего развития затухающей игры. 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790" y="3132020"/>
            <a:ext cx="6231909" cy="3505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2841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583" y="895740"/>
            <a:ext cx="715142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  <a:tabLst>
                <a:tab pos="467995" algn="l"/>
              </a:tabLst>
            </a:pPr>
            <a:r>
              <a:rPr lang="ru-RU" sz="1600" spc="5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600" spc="2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</a:t>
            </a:r>
            <a:r>
              <a:rPr lang="ru-RU" sz="1600" spc="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понимать, что, создавая условия для игры, взрослые заботятся не только о досуге детей, но и об их физическом, психическом и личностном развитии, а значит, об их будущем. Не играющие дети растут эмоционально и социально неполноценными. Они, как правило, не разборчивы в общении, лишены самостоятельности, безвольны. И многие подростковые проблемы - из детства, лишенного игры.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9" y="3204064"/>
            <a:ext cx="4999111" cy="2749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44" y="3930555"/>
            <a:ext cx="5095513" cy="286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626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82639" y="1071920"/>
            <a:ext cx="715142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Реализация практики «Свободный день», как поддержки инициативности и самостоятельности детей дошкольного возраста способствует развитию личностных качеств, крайне важных для формирования индивидуальности ребенка.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endPara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Дайте же детям играть, пока игра их радует, </a:t>
            </a:r>
          </a:p>
          <a:p>
            <a:pPr indent="450215"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влечет к себе и вместе с тем приносит им громадную пользу!»</a:t>
            </a:r>
          </a:p>
          <a:p>
            <a:pPr marL="2514600" indent="450215" algn="r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                         Е.А. Покровский</a:t>
            </a:r>
            <a:endParaRPr lang="ru-RU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8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5594" y="1859341"/>
            <a:ext cx="6745406" cy="2800767"/>
          </a:xfrm>
          <a:prstGeom prst="rect">
            <a:avLst/>
          </a:prstGeom>
          <a:scene3d>
            <a:camera prst="isometricLeftDown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8800" b="1" spc="20" dirty="0" smtClean="0">
                <a:solidFill>
                  <a:srgbClr val="00206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495386"/>
            <a:ext cx="5981700" cy="3257550"/>
          </a:xfrm>
          <a:prstGeom prst="rect">
            <a:avLst/>
          </a:prstGeom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009934" y="1374590"/>
            <a:ext cx="6991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«СВОБОДНЫЙ ДЕНЬ»</a:t>
            </a:r>
            <a:endParaRPr lang="ru-RU" sz="48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96537" y="1443841"/>
            <a:ext cx="6441744" cy="336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Конституции Российской Федерации, в «Концепции модернизации российского образования», в Законе Российской Федерации «Об образовании в РФ» и других нормативных документах Российской Федерации сформулирован социальный заказ государства системе образования: воспитание инициативного, ответственного человека, готового самостоятельно принимать решения в ситуации выбора.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63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37230" y="889844"/>
            <a:ext cx="6963770" cy="2535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ФГОС ДО указывается, что одним из основных принципов дошкольного образования является поддержка детской инициативы и самостоятельности в различных видах деятельности. Отмечается также необходимость создания условий для свободного выбора детьми различных видов деятельности, форм совместного взаимодействия и их участников.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864" y="2985709"/>
            <a:ext cx="2809733" cy="3746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68" y="3425410"/>
            <a:ext cx="4484996" cy="336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605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79477" y="1001179"/>
            <a:ext cx="6858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Уникальной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деятельностью с точки зрения формирования инициативности является игра. И основным видом деятельности в дошкольном возрасте является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</a:rPr>
              <a:t>игра, в процессе которой осуществляется всестороннее развитие ребенка, развиваются духовные и физические силы ребенка, его внимание, память, воображение, дисциплинированность, ловкость.</a:t>
            </a:r>
            <a:endParaRPr lang="ru-RU" sz="16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22" y="2615419"/>
            <a:ext cx="5218260" cy="3913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682" y="2374711"/>
            <a:ext cx="3277471" cy="436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0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09934" y="1374590"/>
            <a:ext cx="6991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5248" y="890734"/>
            <a:ext cx="63735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«Игра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имеет важное значение в жизни ребёнка, имеет то же значение, какое у взрослого имеют деятельность, работа, служба. Каков ребёнок в игре, таков во многом он будет в работе, когда вырастет. Поэтому воспитание будущего деятеля происходит прежде всего в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игре…».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indent="45000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</a:rPr>
              <a:t>                                                                 А.С. Макаренко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93" y="2373502"/>
            <a:ext cx="3295934" cy="4394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970" y="2672206"/>
            <a:ext cx="3071906" cy="4095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515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0"/>
            <a:ext cx="913942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2890" y="1122363"/>
            <a:ext cx="67181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  <a:tabLst>
                <a:tab pos="467995" algn="l"/>
              </a:tabLs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большому счету современные дети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просто неспособны играть самостоятельно, придумывать, фантазировать, играть со сверстниками, не умеют выстраивать взаимоотношения с окружающими. Поэтому дети, собравшись вместе, не могут придумать себе занятия, с трудом объединяются в группы, ждут инициативы от взрослого.</a:t>
            </a:r>
            <a:endParaRPr lang="ru-RU" sz="12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23" y="2444134"/>
            <a:ext cx="3282287" cy="4376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10" y="2622580"/>
            <a:ext cx="5359320" cy="4019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46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3000" y="1189978"/>
            <a:ext cx="69740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 и родители современных детей сами принадлежат, уже к "неиграющему" поколению. Они часто сами не умеют играть. </a:t>
            </a:r>
            <a:r>
              <a:rPr lang="ru-RU" sz="1600" spc="2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тому же у взрослых регулярно не хватает времени. Родители иногда даже не знают, о чем можно поговорить с ребенком — общение сводится к вопросам "Что ты кушал?", "Тебя никто не обижал?", "Как ты себя чувствуешь?", "Почему ты плачешь?". И этот же опыт общения переходит от детей к сверстникам. Дворовые компании разновозрастных детей в настоящее время редкость. А если такие компании есть, то родители боятся отпускать своих детей с более старшими в силу разных причин. Поэтому компьютер и телевизор, очень часто стают лучшими друзьями детей, заменяя общение со сверстниками, которое им необходимо для умения вести себя в коллективе, говорить, слушать и договариваться.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2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" y="1"/>
            <a:ext cx="91394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42999" y="1282259"/>
            <a:ext cx="66771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pc="2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детском саду развернутой игровой деятельности практически нет, так как нет времени. Каждая минута ребенка расписана, он находится под тотальным контролем воспитателя. Но когда все контролируется взрослыми и нет ни личного пространства, ни личного времени, ребенок не может проявить себя, оставшись без привычной опеки даже на полчаса. С этим впоследствии напрямую связаны типичные состояния современных подростков, которые не знают, куда себя деть.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Сделать выводы и найти решения должны мы сами - взрослые.</a:t>
            </a:r>
            <a:endParaRPr lang="ru-RU" spc="2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21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456</TotalTime>
  <Words>1182</Words>
  <Application>Microsoft Office PowerPoint</Application>
  <PresentationFormat>Экран (4:3)</PresentationFormat>
  <Paragraphs>42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29</cp:revision>
  <dcterms:created xsi:type="dcterms:W3CDTF">2020-02-07T02:39:56Z</dcterms:created>
  <dcterms:modified xsi:type="dcterms:W3CDTF">2020-02-14T03:27:14Z</dcterms:modified>
</cp:coreProperties>
</file>